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0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095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095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r">
              <a:defRPr sz="1200"/>
            </a:lvl1pPr>
          </a:lstStyle>
          <a:p>
            <a:fld id="{B1C6EEE2-94B0-4485-AB7A-4CD9D9A97F94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9" tIns="45510" rIns="91019" bIns="455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861"/>
            <a:ext cx="5438140" cy="4469605"/>
          </a:xfrm>
          <a:prstGeom prst="rect">
            <a:avLst/>
          </a:prstGeom>
        </p:spPr>
        <p:txBody>
          <a:bodyPr vert="horz" lIns="91019" tIns="45510" rIns="91019" bIns="4551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3721"/>
            <a:ext cx="2945659" cy="496095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3721"/>
            <a:ext cx="2945659" cy="496095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r">
              <a:defRPr sz="1200"/>
            </a:lvl1pPr>
          </a:lstStyle>
          <a:p>
            <a:fld id="{C671AD01-05E3-4475-B55A-C5DAC2E67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26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1AD01-05E3-4475-B55A-C5DAC2E672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178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1AD01-05E3-4475-B55A-C5DAC2E672B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08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up/datai/252832/0004-004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178" y="-141686"/>
            <a:ext cx="9264178" cy="699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64288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48212" y="1219399"/>
            <a:ext cx="27882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Дидактическое пособие </a:t>
            </a:r>
            <a:endParaRPr lang="ru-RU" sz="1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 экологическому воспитанию:</a:t>
            </a:r>
            <a:endParaRPr lang="ru-RU" sz="1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«Экологический кейс»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116632"/>
            <a:ext cx="2592288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endParaRPr lang="ru-RU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11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«Центр развития ребёнка – детский сад №57 «Аленушка» города Рубцовска</a:t>
            </a:r>
            <a:endParaRPr lang="ru-RU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116632"/>
            <a:ext cx="28803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6088" y="4725144"/>
            <a:ext cx="2681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Доронина Елена Леонидовна, воспитатель</a:t>
            </a:r>
          </a:p>
          <a:p>
            <a:pPr algn="ctr"/>
            <a:endParaRPr lang="ru-RU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2018 г.</a:t>
            </a:r>
            <a:endParaRPr lang="ru-RU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20033" y="0"/>
            <a:ext cx="2987824" cy="5166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«Играем в театр».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6590" y="724490"/>
            <a:ext cx="2844980" cy="3347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познакомить детей дошкольного возраста с понятием «театр, приобщить детей к миру театрального искусства посредством театрализованных игр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развивать и тренировать выразительность речи;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способствовать развитию воображения, фантазии, мышления, памяти;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формировать волевые черты характера;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способствовать раскрытию творческого  потенциала.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050" dirty="0" smtClean="0"/>
          </a:p>
          <a:p>
            <a:endParaRPr lang="ru-RU" sz="1050" dirty="0" smtClean="0"/>
          </a:p>
          <a:p>
            <a:endParaRPr lang="ru-RU" sz="105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177155" y="562616"/>
            <a:ext cx="3011487" cy="2100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Через разнообразную деятельность в ходе работы с «экологическим кейсом», дети узнают о жизни растений, птиц, животных, насекомых в разное время года. У детей формируются познавательные интересы, накапливаются знания о правилах поведения в природе. Происходит обогащение словарного запаса, развитие связной речи. Возрастают коммуникативные способности.</a:t>
            </a:r>
          </a:p>
          <a:p>
            <a:endParaRPr lang="ru-RU" sz="105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3842" y="3574421"/>
            <a:ext cx="27146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воспитателей ДОУ: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lvl="0" indent="-228600" algn="just"/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/игры планируются и организуются </a:t>
            </a:r>
          </a:p>
          <a:p>
            <a:pPr marL="228600" lvl="0" indent="-228600" algn="just"/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 совместной, так и в </a:t>
            </a:r>
          </a:p>
          <a:p>
            <a:pPr marL="228600" lvl="0" indent="-228600" algn="just"/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деятельности детей, </a:t>
            </a:r>
          </a:p>
          <a:p>
            <a:pPr marL="228600" lvl="0" indent="-228600" algn="just"/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индивидуально  или с подгруппой детей;</a:t>
            </a:r>
          </a:p>
          <a:p>
            <a:pPr marL="228600" lvl="0" indent="-228600" algn="just">
              <a:buFontTx/>
              <a:buChar char="-"/>
            </a:pPr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</a:t>
            </a:r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можно </a:t>
            </a:r>
            <a:endPara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</a:t>
            </a:r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как коллективно, так и индивидуально, усложняя их с учетом возраста детей. Усложнение должно идти за счет расширения знаний и развития мыслительных операций и </a:t>
            </a:r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</a:t>
            </a:r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д/ игры кратковременны  (10-20 мин.)</a:t>
            </a:r>
          </a:p>
          <a:p>
            <a:pPr marL="228600" lvl="0" indent="-228600">
              <a:buAutoNum type="arabicPeriod"/>
            </a:pPr>
            <a:endParaRPr lang="ru-RU" sz="1100" dirty="0" smtClean="0">
              <a:solidFill>
                <a:srgbClr val="CF01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3" descr="F:\пед. находка Экологический кейс\фото\DSCN170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1" y="2566794"/>
            <a:ext cx="2737550" cy="205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:\пед. находка Экологический кейс\фото\DSCN173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808" y="2654262"/>
            <a:ext cx="2826182" cy="211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481765" y="11111"/>
            <a:ext cx="2180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Результативность: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149008" y="4708025"/>
            <a:ext cx="308553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это искра, зажигающая огонек пытливости и любознательности».</a:t>
            </a:r>
          </a:p>
          <a:p>
            <a:pPr algn="r"/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             </a:t>
            </a: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               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sz="16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В.А.Сухомлинский</a:t>
            </a:r>
            <a:endParaRPr lang="ru-RU" sz="1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9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up/datai/252832/0004-004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67"/>
            <a:ext cx="9218816" cy="693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64288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88640"/>
            <a:ext cx="28083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начал экологической культуры у дошкольников, становление осознанно-правильного отношения к природе во всём её многообразии. </a:t>
            </a:r>
            <a:endParaRPr lang="ru-RU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 знакомить с разными объектами живой и неживой природы, показывать ее взаимосвязь с окружающим миром;</a:t>
            </a:r>
          </a:p>
          <a:p>
            <a:pPr algn="just"/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 формировать навыки экологической безопасности;</a:t>
            </a:r>
          </a:p>
          <a:p>
            <a:pPr algn="just"/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развивать интерес, любознательность и познавательную мотивацию по отношению к окружающему миру, творческие способности детей;</a:t>
            </a:r>
          </a:p>
          <a:p>
            <a:pPr algn="just"/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воспитывать любовь к родной природе, желание участвовать в природоохранной деятельности.</a:t>
            </a:r>
          </a:p>
          <a:p>
            <a:endParaRPr lang="ru-RU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332656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188640"/>
            <a:ext cx="27363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 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188640"/>
            <a:ext cx="340276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35" y="22607"/>
            <a:ext cx="2746665" cy="260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endParaRPr lang="ru-RU" sz="1100" b="1" dirty="0" smtClean="0">
              <a:solidFill>
                <a:schemeClr val="tx2"/>
              </a:solidFill>
              <a:latin typeface="Times New Roman"/>
              <a:ea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51" y="4149080"/>
            <a:ext cx="27466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Материалы и оборудование: 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игровое поле зеленого цвета, дидактический 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материал в конвертах: сказочный герой «Старичок - </a:t>
            </a: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лесовичок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», деревья, кусты, цветы, дикие животные, птицы, насекомые, муравейник. </a:t>
            </a:r>
          </a:p>
          <a:p>
            <a:pPr algn="just"/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Экологические знаки: «Условные обозначения объектов», «Правила поведения в природе».</a:t>
            </a:r>
          </a:p>
          <a:p>
            <a:endParaRPr lang="ru-RU" sz="1200" dirty="0">
              <a:solidFill>
                <a:srgbClr val="CF01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2213" y="78533"/>
            <a:ext cx="2847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использования дидактического пособия: 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362" y="78533"/>
            <a:ext cx="28364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CF0199"/>
              </a:solidFill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3113146" y="601753"/>
            <a:ext cx="2806073" cy="31305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«Экологическая тропинка».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1052736"/>
            <a:ext cx="2674023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Цель: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создать  условия для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формирования начал экологической культуры,  познакомить детей с разными объектами живой природы на территории детского сада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освоение новых знаний, закрепление и обогащение ранее усвоенного; 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формирование умений и навыков по уходу за растениями и животными;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умение видеть взаимосвязь явлений в природе, делать выводы;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самовоспитание через общение с природой;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-развивать у детей ориентировку в пространстве: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«близко»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«далеко»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«слева»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«справа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«сзади»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        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воспитание любви к природе, Родине. 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900" dirty="0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6158164" y="-36367"/>
            <a:ext cx="2985836" cy="34811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«Путешествие в лес»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58164" y="327139"/>
            <a:ext cx="2985833" cy="3762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формировать у детей дошкольного возраста целостное представление об экосистеме «Лес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 уточнить и обобщить представления детей о разнообразном значении леса в жизни человека, закрепить полученные знания об обитателях леса;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 развивать устойчивый интерес к природе родного края, внимание, логическое мышление, умение работать в коллективе сверстников;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воспитывать у детей желание беречь природу, способствовать осмыслению своего места в ней, ответственность за сохранения красоты и богатства родной природы.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050" dirty="0"/>
          </a:p>
        </p:txBody>
      </p:sp>
      <p:pic>
        <p:nvPicPr>
          <p:cNvPr id="1026" name="Picture 2" descr="F:\пед. находка Экологический кейс\фото\DSCN172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331" y="3861048"/>
            <a:ext cx="2894777" cy="217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6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344</Words>
  <Application>Microsoft Office PowerPoint</Application>
  <PresentationFormat>Экран (4:3)</PresentationFormat>
  <Paragraphs>66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</dc:creator>
  <cp:lastModifiedBy>Windows User</cp:lastModifiedBy>
  <cp:revision>54</cp:revision>
  <cp:lastPrinted>2018-10-25T03:40:41Z</cp:lastPrinted>
  <dcterms:created xsi:type="dcterms:W3CDTF">2017-04-22T14:21:45Z</dcterms:created>
  <dcterms:modified xsi:type="dcterms:W3CDTF">2018-10-25T03:42:11Z</dcterms:modified>
</cp:coreProperties>
</file>