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2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3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5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84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0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35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9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1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0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9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8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32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2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7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ihi.ru/avtor/nata19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054854" cy="2641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ребёнка – детский сад № 57 «Аленушка» </a:t>
            </a:r>
            <a:b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Рубцовска</a:t>
            </a:r>
            <a:br>
              <a:rPr lang="ru-RU" sz="1800" dirty="0"/>
            </a:br>
            <a:br>
              <a:rPr lang="ru-RU" sz="1800" dirty="0"/>
            </a:br>
            <a:br>
              <a:rPr lang="ru-RU" sz="1800" dirty="0"/>
            </a:br>
            <a:r>
              <a:rPr lang="ru-RU" sz="3200" b="1" dirty="0">
                <a:solidFill>
                  <a:srgbClr val="C00000"/>
                </a:solidFill>
              </a:rPr>
              <a:t>ПРОЕКТ</a:t>
            </a:r>
            <a:br>
              <a:rPr lang="ru-RU" sz="4800" b="1" dirty="0">
                <a:solidFill>
                  <a:srgbClr val="C00000"/>
                </a:solidFill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«Дорогою добра»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9055" y="4005064"/>
            <a:ext cx="4360830" cy="150019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Подготовила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Рыбалко Любовь Михайловна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458133-52CE-4530-AA9E-FF02C5B44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79278"/>
            <a:ext cx="1875405" cy="19953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188640"/>
            <a:ext cx="903649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9832" y="764704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Этапы реализации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970148"/>
              </p:ext>
            </p:extLst>
          </p:nvPr>
        </p:nvGraphicFramePr>
        <p:xfrm>
          <a:off x="930941" y="1438829"/>
          <a:ext cx="7389621" cy="239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этап подготовительный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НОД </a:t>
                      </a: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«История одного медвежонка»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09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188640"/>
            <a:ext cx="903649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9832" y="764704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Этапы реализации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9409"/>
              </p:ext>
            </p:extLst>
          </p:nvPr>
        </p:nvGraphicFramePr>
        <p:xfrm>
          <a:off x="930941" y="1438829"/>
          <a:ext cx="7389621" cy="239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этап подготовительный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Определение  цели и задач</a:t>
                      </a:r>
                      <a:r>
                        <a:rPr lang="ru-RU" baseline="0" dirty="0"/>
                        <a:t> проекта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1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28353" y="5760"/>
            <a:ext cx="9036496" cy="6852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0DB66-F52A-4CA3-B373-DC3D0F8A54D7}"/>
              </a:ext>
            </a:extLst>
          </p:cNvPr>
          <p:cNvSpPr txBox="1"/>
          <p:nvPr/>
        </p:nvSpPr>
        <p:spPr>
          <a:xfrm>
            <a:off x="3563888" y="836712"/>
            <a:ext cx="4621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Спешите делать добрые дела,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предавайте жизнь свою забвенью,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дарите людям чуточку тепла,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Творите доброту без сожаленья.</a:t>
            </a:r>
          </a:p>
          <a:p>
            <a:pPr algn="r" fontAlgn="base"/>
            <a:r>
              <a:rPr lang="ru-RU" sz="1600" b="1" i="1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Наталья</a:t>
            </a:r>
            <a:r>
              <a:rPr lang="ru-RU" sz="1600" b="1" i="1" u="none" strike="noStrike" dirty="0">
                <a:solidFill>
                  <a:srgbClr val="A8BF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b="1" i="1" u="none" strike="noStrike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Гегер</a:t>
            </a:r>
            <a:endParaRPr lang="ru-RU" sz="1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1E8D3-9709-473A-9200-2EAC02206914}"/>
              </a:ext>
            </a:extLst>
          </p:cNvPr>
          <p:cNvSpPr txBox="1"/>
          <p:nvPr/>
        </p:nvSpPr>
        <p:spPr>
          <a:xfrm>
            <a:off x="478149" y="1958745"/>
            <a:ext cx="8136904" cy="30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 заключается в том, что в  настоящее время  в современном обществе утрачиваются такие понятия, как доброта, бескорыстие, благотворительность, соучастие, милосердие, которые должны воспитываться с детства. Ведь, именно, в детстве, когда формируются представления ребёнка о том, «что такое хорошо, а что такое плохо» закладывается нравственный фундамент личности.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F204FA-F274-45A8-A775-5115686AC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40" y="4437112"/>
            <a:ext cx="1875405" cy="19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188640"/>
            <a:ext cx="9036496" cy="648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DF3F4-A3DE-48A2-8C1D-3F68CD5FF130}"/>
              </a:ext>
            </a:extLst>
          </p:cNvPr>
          <p:cNvSpPr txBox="1"/>
          <p:nvPr/>
        </p:nvSpPr>
        <p:spPr>
          <a:xfrm>
            <a:off x="1154801" y="1045905"/>
            <a:ext cx="6941901" cy="1465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нравственного воспитания дошкольников посредством совершения добрых поступков.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6DB8F2-F485-4EE5-951F-0D333C41B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46437"/>
            <a:ext cx="1659381" cy="1765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A35892-2766-434A-9BEB-572212575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12" y="1891228"/>
            <a:ext cx="3165550" cy="4220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415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188640"/>
            <a:ext cx="9036496" cy="648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0C452-BDCF-44B4-93E6-4AD9EE4095E4}"/>
              </a:ext>
            </a:extLst>
          </p:cNvPr>
          <p:cNvSpPr txBox="1"/>
          <p:nvPr/>
        </p:nvSpPr>
        <p:spPr>
          <a:xfrm>
            <a:off x="845332" y="1340768"/>
            <a:ext cx="7560840" cy="3590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понятием «благотворительность», его значением;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умения и навыки декоративно-прикладной деятельности;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проявлению чувства сопереживания к окружающим людям;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стремление у детей совершать искренние и безвозмездные поступки, умение взаимодействовать в паре, в команде и доводить начатое до конца.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0E5517-6615-4F7F-A3C2-D34DFB2AC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18098"/>
            <a:ext cx="1659381" cy="17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53752" y="-14726"/>
            <a:ext cx="9036496" cy="6480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0C452-BDCF-44B4-93E6-4AD9EE4095E4}"/>
              </a:ext>
            </a:extLst>
          </p:cNvPr>
          <p:cNvSpPr txBox="1"/>
          <p:nvPr/>
        </p:nvSpPr>
        <p:spPr>
          <a:xfrm>
            <a:off x="763662" y="548680"/>
            <a:ext cx="7560840" cy="5745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внедрения инновационных форм работы с детьми, с целью успешной реализации ФГОС ДО;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компетентность педагогов по вопросу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включения родителей и детей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благотворительную деятельность;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построить партнерские отношения со всеми участниками образовательного процесса.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заинтересованность родителей (законных представителей) к проблеме воспитания добрых качеств у детей;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участию в благотворительных конкурсах через создание  декоративно-творческих работ вместе с детьми в домашних условиях.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257057" cy="13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56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190812"/>
            <a:ext cx="9036496" cy="6480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6027D-BDFC-491F-B1EB-D5459AC13A68}"/>
              </a:ext>
            </a:extLst>
          </p:cNvPr>
          <p:cNvSpPr txBox="1"/>
          <p:nvPr/>
        </p:nvSpPr>
        <p:spPr>
          <a:xfrm>
            <a:off x="809328" y="1005696"/>
            <a:ext cx="76328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разнообразных благотворительных мероприятий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способствовать развитию добрых качеств у детей дошкольного возраста.</a:t>
            </a:r>
          </a:p>
        </p:txBody>
      </p:sp>
      <p:pic>
        <p:nvPicPr>
          <p:cNvPr id="1026" name="Picture 2" descr="G:\ВОСПИТАТЕЛЬ ГОДА 2020\фото\ФОТО\20180424_102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6DB8F2-F485-4EE5-951F-0D333C41B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63548"/>
            <a:ext cx="1371349" cy="14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34464"/>
            <a:ext cx="903649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17331" y="980020"/>
            <a:ext cx="712707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социально-личностный, практико-ориентированный, долгосрочный.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рассчитана на три года.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2018-2021гг.</a:t>
            </a:r>
          </a:p>
          <a:p>
            <a:pPr marL="342900" lvl="0" indent="-342900">
              <a:spcBef>
                <a:spcPct val="20000"/>
              </a:spcBef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дошкольного возраста;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Рубцовского педагогического колледжа;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00A58D-5ABA-43B9-9B37-3C2679A46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18" y="4077072"/>
            <a:ext cx="1875405" cy="19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188640"/>
            <a:ext cx="9036496" cy="6480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191" y="76470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понятиях «добро» и «зло».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коллектива.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у детей совершать добрые поступки.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Бережное отношение  к живой природе.</a:t>
            </a: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таких нравственных чувств у дошкольников, как милосердие, доброта, взаимопонимание.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 педагогов в активизации родителей и детей в благотворительных мероприятиях.</a:t>
            </a:r>
          </a:p>
          <a:p>
            <a:pPr algn="just"/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Стойкая динамика осознанности и значимости  совершать добрые дела.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семейной творческой деятельности, меж-поколенного общения.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7932FD-3B91-4C71-B5EC-275C36423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08" y="620688"/>
            <a:ext cx="1333974" cy="14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1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71B58-A02B-44F7-844F-28A80F9D9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691" r="1963" b="4910"/>
          <a:stretch/>
        </p:blipFill>
        <p:spPr>
          <a:xfrm>
            <a:off x="107504" y="188640"/>
            <a:ext cx="903649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9832" y="764704"/>
            <a:ext cx="2055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Этапы реализации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242903"/>
              </p:ext>
            </p:extLst>
          </p:nvPr>
        </p:nvGraphicFramePr>
        <p:xfrm>
          <a:off x="930941" y="1438829"/>
          <a:ext cx="7389621" cy="239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этап подготовительный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Определение  цели и задач</a:t>
                      </a:r>
                      <a:r>
                        <a:rPr lang="ru-RU" baseline="0" dirty="0"/>
                        <a:t> проекта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AF2C1E-5CCF-4B7C-8005-9F170DDB1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40" y="4437112"/>
            <a:ext cx="1875405" cy="19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1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469</TotalTime>
  <Words>452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Муниципальное бюджетное дошкольное образовательное учреждение  «Центр развития ребёнка – детский сад № 57 «Аленушка»  города Рубцовска   ПРОЕКТ «Дорогою добра»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2020-12-05T02:39:33Z</dcterms:created>
  <dcterms:modified xsi:type="dcterms:W3CDTF">2020-12-08T17:10:34Z</dcterms:modified>
</cp:coreProperties>
</file>